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63668-0283-480F-AE49-61032DC4C8D2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9C302-13D1-4363-B133-E3BF734E769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алина Викторов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2592288" cy="4248472"/>
          </a:xfrm>
          <a:prstGeom prst="rect">
            <a:avLst/>
          </a:prstGeom>
          <a:ln w="1905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411760" y="548680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          Педагогическая династия </a:t>
            </a:r>
          </a:p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       Махова – Голубева -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Пикельник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Галина Викторов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2276872"/>
            <a:ext cx="2592288" cy="3604626"/>
          </a:xfrm>
          <a:prstGeom prst="rect">
            <a:avLst/>
          </a:prstGeom>
          <a:ln w="1905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Галина Викторов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940680"/>
            <a:ext cx="2592288" cy="3573153"/>
          </a:xfrm>
          <a:prstGeom prst="rect">
            <a:avLst/>
          </a:prstGeom>
          <a:ln w="1905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алина Викторов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2736304" cy="4392488"/>
          </a:xfrm>
          <a:prstGeom prst="rect">
            <a:avLst/>
          </a:prstGeom>
          <a:ln w="1905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311352" y="908720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Махова Галина Викторовна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работала в детском саду №19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до  1996 года воспитателем.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 1996 году переведена на должность заведующего.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 2021 году Галина Викторовна ушла на заслуженный отдых. 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алина Викторов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02522"/>
            <a:ext cx="2736304" cy="3804883"/>
          </a:xfrm>
          <a:prstGeom prst="rect">
            <a:avLst/>
          </a:prstGeom>
          <a:ln w="1905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311352" y="908720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Голубева Юлия Владимировна</a:t>
            </a:r>
          </a:p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(дочь)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 1995 году закончила Кинешемское педагогическое училище.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 1997 работает воспитателем в детском саду №19 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алина Викторов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19132"/>
            <a:ext cx="2736304" cy="3771662"/>
          </a:xfrm>
          <a:prstGeom prst="rect">
            <a:avLst/>
          </a:prstGeom>
          <a:ln w="190500" cap="sq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311352" y="908720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err="1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Пикельник</a:t>
            </a:r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Алина Валерьевна</a:t>
            </a:r>
          </a:p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(внучка)</a:t>
            </a:r>
          </a:p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 2019 году закончила Кинешемское педагогическое училище.</a:t>
            </a:r>
          </a:p>
          <a:p>
            <a:pPr algn="ctr"/>
            <a:r>
              <a:rPr lang="ru-RU" sz="360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 2019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работает воспитателем в детском саду №19 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87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6</cp:revision>
  <dcterms:created xsi:type="dcterms:W3CDTF">2023-07-13T11:22:11Z</dcterms:created>
  <dcterms:modified xsi:type="dcterms:W3CDTF">2023-07-13T11:47:24Z</dcterms:modified>
</cp:coreProperties>
</file>