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57" r:id="rId4"/>
    <p:sldId id="274" r:id="rId5"/>
    <p:sldId id="261" r:id="rId6"/>
    <p:sldId id="265" r:id="rId7"/>
    <p:sldId id="270" r:id="rId8"/>
    <p:sldId id="273" r:id="rId9"/>
    <p:sldId id="267" r:id="rId10"/>
    <p:sldId id="277" r:id="rId11"/>
    <p:sldId id="278" r:id="rId12"/>
    <p:sldId id="282" r:id="rId13"/>
    <p:sldId id="276" r:id="rId14"/>
    <p:sldId id="294" r:id="rId15"/>
    <p:sldId id="285" r:id="rId16"/>
    <p:sldId id="266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93" r:id="rId25"/>
    <p:sldId id="280" r:id="rId26"/>
    <p:sldId id="258" r:id="rId27"/>
    <p:sldId id="259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BB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Photoshop\17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836712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270892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BFBB7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:\Photoshop\2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BFBB7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Photoshop\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FBFBB7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BFBB7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>
          <a:xfrm>
            <a:off x="323850" y="836613"/>
            <a:ext cx="7772400" cy="1728291"/>
          </a:xfrm>
        </p:spPr>
        <p:txBody>
          <a:bodyPr/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ru-RU" dirty="0" smtClean="0"/>
              <a:t> это было…</a:t>
            </a:r>
          </a:p>
        </p:txBody>
      </p:sp>
      <p:sp>
        <p:nvSpPr>
          <p:cNvPr id="409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2636912"/>
            <a:ext cx="5969149" cy="2016224"/>
          </a:xfrm>
        </p:spPr>
        <p:txBody>
          <a:bodyPr/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Детский сад №19 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города Кинешма Ивановской области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99592" y="980728"/>
            <a:ext cx="7416824" cy="51664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036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6544" y="1340768"/>
            <a:ext cx="4979912" cy="1512168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Первый старший воспитатель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Голубкова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Ирина Алексеевна 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 1995 года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ст вос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124744"/>
            <a:ext cx="2952328" cy="4813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59984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70386"/>
          </a:xfrm>
        </p:spPr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Старшие воспитатели детского сада №19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Волкова Светлана Борисовна –     1995г – 2000г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Мосина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Елена Евгеньевна – 2000г – 2009г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Толокнова Юлия Геннадьевна 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2009г – по настоящее время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Светлана Борисовн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1268760"/>
            <a:ext cx="1584176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17244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Музыкальные руководители</a:t>
            </a:r>
            <a:endParaRPr lang="ru-RU" dirty="0"/>
          </a:p>
        </p:txBody>
      </p:sp>
      <p:pic>
        <p:nvPicPr>
          <p:cNvPr id="9" name="Рисунок 8" descr="Эльвира А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412776"/>
            <a:ext cx="2376264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3275856" y="1628798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Степанова Эльвира Александровна –1975г – 2011г</a:t>
            </a:r>
            <a:r>
              <a:rPr lang="ru-RU" dirty="0" smtClean="0">
                <a:solidFill>
                  <a:schemeClr val="bg1"/>
                </a:solidFill>
              </a:rPr>
              <a:t>.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1" name="Рисунок 10" descr="Алла Але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3068960"/>
            <a:ext cx="2520280" cy="34887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251520" y="4869160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Машкина Алла Александровна  2011г. – по настоящее время</a:t>
            </a:r>
          </a:p>
        </p:txBody>
      </p:sp>
    </p:spTree>
    <p:extLst>
      <p:ext uri="{BB962C8B-B14F-4D97-AF65-F5344CB8AC3E}">
        <p14:creationId xmlns="" xmlns:p14="http://schemas.microsoft.com/office/powerpoint/2010/main" val="236657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Инструктор по физической культуре</a:t>
            </a:r>
            <a:endParaRPr lang="ru-RU" dirty="0"/>
          </a:p>
        </p:txBody>
      </p:sp>
      <p:pic>
        <p:nvPicPr>
          <p:cNvPr id="9" name="Рисунок 8" descr="Эльвира А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268760"/>
            <a:ext cx="1872208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3275856" y="1628798"/>
            <a:ext cx="54726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Власова Зоя Васильевна</a:t>
            </a:r>
            <a:r>
              <a:rPr lang="ru-RU" sz="2800" dirty="0" smtClean="0">
                <a:solidFill>
                  <a:schemeClr val="bg1"/>
                </a:solidFill>
              </a:rPr>
              <a:t> –инструктор по плаванию 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с 1996г </a:t>
            </a:r>
            <a:r>
              <a:rPr lang="ru-RU" sz="2800" dirty="0" smtClean="0">
                <a:solidFill>
                  <a:schemeClr val="bg1"/>
                </a:solidFill>
              </a:rPr>
              <a:t>по</a:t>
            </a:r>
            <a:r>
              <a:rPr lang="ru-RU" sz="2800" dirty="0" smtClean="0">
                <a:solidFill>
                  <a:schemeClr val="bg1"/>
                </a:solidFill>
              </a:rPr>
              <a:t> 2006г</a:t>
            </a:r>
            <a:r>
              <a:rPr lang="ru-RU" dirty="0" smtClean="0">
                <a:solidFill>
                  <a:schemeClr val="bg1"/>
                </a:solidFill>
              </a:rPr>
              <a:t>.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1" name="Рисунок 10" descr="Алла Але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9701" y="3068960"/>
            <a:ext cx="2253149" cy="34887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251520" y="4869160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Смирнова Ирина Вячеславовна с</a:t>
            </a:r>
            <a:r>
              <a:rPr lang="ru-RU" sz="2800" dirty="0" smtClean="0">
                <a:solidFill>
                  <a:schemeClr val="bg1"/>
                </a:solidFill>
              </a:rPr>
              <a:t>  2022г</a:t>
            </a:r>
            <a:r>
              <a:rPr lang="ru-RU" sz="2800" dirty="0" smtClean="0">
                <a:solidFill>
                  <a:schemeClr val="bg1"/>
                </a:solidFill>
              </a:rPr>
              <a:t>. – по настоящее время</a:t>
            </a:r>
          </a:p>
        </p:txBody>
      </p:sp>
    </p:spTree>
    <p:extLst>
      <p:ext uri="{BB962C8B-B14F-4D97-AF65-F5344CB8AC3E}">
        <p14:creationId xmlns="" xmlns:p14="http://schemas.microsoft.com/office/powerpoint/2010/main" val="236657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E:\Photoshop\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984" y="-18980"/>
            <a:ext cx="9144000" cy="6858000"/>
          </a:xfrm>
          <a:prstGeom prst="rect">
            <a:avLst/>
          </a:prstGeom>
          <a:noFill/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 algn="ctr">
              <a:buNone/>
            </a:pP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  В настоящее время  в детском саду работают педагоги с высоким творческим потенциалом, любящие свою работу и малышей.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 flipV="1">
            <a:off x="457200" y="1916832"/>
            <a:ext cx="8229600" cy="3240360"/>
          </a:xfrm>
        </p:spPr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54102" y="1305342"/>
            <a:ext cx="15659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•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94122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Наши ветераны!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Зоя Васи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196752"/>
            <a:ext cx="2016224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419872" y="1484784"/>
            <a:ext cx="51125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Власова Зоя Васильевна – стаж 55 лет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Голобород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0192" y="3356992"/>
            <a:ext cx="2232248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39552" y="4725144"/>
            <a:ext cx="51125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chemeClr val="bg1"/>
                </a:solidFill>
              </a:rPr>
              <a:t>Голобородченко</a:t>
            </a:r>
            <a:r>
              <a:rPr lang="ru-RU" sz="2800" b="1" dirty="0" smtClean="0">
                <a:solidFill>
                  <a:schemeClr val="bg1"/>
                </a:solidFill>
              </a:rPr>
              <a:t> Зоя Васильевна – стаж 44 года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259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94122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Наши ветераны!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Зоя Васи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484784"/>
            <a:ext cx="2160240" cy="2543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419872" y="1484784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chemeClr val="bg1"/>
                </a:solidFill>
              </a:rPr>
              <a:t>Клюкина</a:t>
            </a:r>
            <a:r>
              <a:rPr lang="ru-RU" sz="2800" b="1" dirty="0" smtClean="0">
                <a:solidFill>
                  <a:schemeClr val="bg1"/>
                </a:solidFill>
              </a:rPr>
              <a:t> Нина Александровна – стаж 35 лет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Голобород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28184" y="3356992"/>
            <a:ext cx="2160725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39552" y="4725144"/>
            <a:ext cx="51125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Скороходова Таисия Леонидовна – стаж 48 лет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259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94122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Наши ветераны!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Зоя Васи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124744"/>
            <a:ext cx="2088232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419872" y="1484784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Козлова Любовь Витальевна – стаж 46 лет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Голобород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28184" y="3378503"/>
            <a:ext cx="2160725" cy="2981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23528" y="4725144"/>
            <a:ext cx="57606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Голубева Любовь Владимировна – стаж 43 года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259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94122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Наши ветераны!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Зоя Васи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210253"/>
            <a:ext cx="2088232" cy="2997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419872" y="1484784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Смирнова Евгения Алексеевна – стаж 43 года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Голобород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1251" y="3378503"/>
            <a:ext cx="1774591" cy="2981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23528" y="4725144"/>
            <a:ext cx="57606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chemeClr val="bg1"/>
                </a:solidFill>
              </a:rPr>
              <a:t>Лисова</a:t>
            </a:r>
            <a:r>
              <a:rPr lang="ru-RU" sz="2800" b="1" dirty="0" smtClean="0">
                <a:solidFill>
                  <a:schemeClr val="bg1"/>
                </a:solidFill>
              </a:rPr>
              <a:t> Татьяна Глебовна – стаж 45 лет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259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8686800" cy="4896544"/>
          </a:xfrm>
        </p:spPr>
        <p:txBody>
          <a:bodyPr anchor="ctr"/>
          <a:lstStyle/>
          <a:p>
            <a:pPr algn="just">
              <a:buNone/>
            </a:pPr>
            <a:r>
              <a:rPr lang="ru-RU" dirty="0" smtClean="0"/>
              <a:t>«От того, как прошло детство, кто вёл ребёнка за руку в детские годы, что вошло в его разум и сердце из окружающего мира – от этого в решающей степени зависит, каким человеком станет сегодняшний малыш»</a:t>
            </a:r>
          </a:p>
          <a:p>
            <a:pPr algn="just">
              <a:buNone/>
            </a:pPr>
            <a:r>
              <a:rPr lang="ru-RU" dirty="0" smtClean="0"/>
              <a:t>                                            В.А. Сухомлинский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94122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Золотая середина!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Зоя Васи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210253"/>
            <a:ext cx="1656184" cy="2997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203848" y="1484784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Толокнова Юлия Владимировна – стаж 25 лет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Голобород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7" y="3429000"/>
            <a:ext cx="2039666" cy="26739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23528" y="4725144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Голубева Юлия Владимировна – стаж 25 лет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259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94122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Золотая середина!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Зоя Васи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562617"/>
            <a:ext cx="2088232" cy="2658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203848" y="1484784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Яковлева Анна Геннадьевна – стаж 24 года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Голобород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17864" y="3284984"/>
            <a:ext cx="1998552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23528" y="4725144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Голоушина Наталья Владимировна – стаж 24 года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259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94122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Золотая середина!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Зоя Васи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81307" y="1562617"/>
            <a:ext cx="1924802" cy="2658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203848" y="1484784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Балашова Елена Борисовна – стаж 24 года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Голобород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17864" y="3347409"/>
            <a:ext cx="1998552" cy="28994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23528" y="4725144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Кузнецова Татьяна Николаевна – стаж 14 лет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259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94122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Молодые педагоги!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Зоя Васи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87780" y="1412777"/>
            <a:ext cx="2072051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203848" y="1484784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Цветкова Марина Евгеньевна – стаж 12 лет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Голобород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3212977"/>
            <a:ext cx="2232248" cy="29705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23528" y="4725144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Фомичева Оксана Валерьевна – стаж 12 лет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259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94122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Молодые педагоги!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Зоя Васи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5104" y="1412777"/>
            <a:ext cx="2037402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203848" y="1484784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chemeClr val="bg1"/>
                </a:solidFill>
              </a:rPr>
              <a:t>Пикельник</a:t>
            </a:r>
            <a:r>
              <a:rPr lang="ru-RU" sz="2800" b="1" dirty="0" smtClean="0">
                <a:solidFill>
                  <a:schemeClr val="bg1"/>
                </a:solidFill>
              </a:rPr>
              <a:t> Алина Валерьевна – стаж 4 года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Голобород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3462769"/>
            <a:ext cx="2232248" cy="2470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23528" y="4725144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Соколова Екатерина Станиславовна – стаж 4 года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259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Бывает все: и взлеты и паденья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Нам дети расслабляться не дают.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 вовсе не бывает сожаленья,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в стенах ДОУ время зря идет!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853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Photoshop\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75656" y="1340768"/>
            <a:ext cx="7211144" cy="4785395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        Проходят </a:t>
            </a:r>
            <a:r>
              <a:rPr lang="ru-RU" dirty="0"/>
              <a:t>годы, малыши взрослеют, становятся школьниками. Многие из выпускников детского сада работают: </a:t>
            </a:r>
            <a:r>
              <a:rPr lang="ru-RU" dirty="0" smtClean="0"/>
              <a:t>артистами, врачами</a:t>
            </a:r>
            <a:r>
              <a:rPr lang="ru-RU" dirty="0"/>
              <a:t>, инженерами, учителями, водителями, а наш детский сад продолжает зажигать новые звездочки и растить маленьких детишек.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Продолжение следует…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47464"/>
            <a:ext cx="8229600" cy="3888432"/>
          </a:xfrm>
        </p:spPr>
        <p:txBody>
          <a:bodyPr/>
          <a:lstStyle/>
          <a:p>
            <a:pPr lvl="0">
              <a:spcBef>
                <a:spcPct val="20000"/>
              </a:spcBef>
            </a:pPr>
            <a:r>
              <a:rPr lang="ru-RU" sz="2400" dirty="0" smtClean="0">
                <a:solidFill>
                  <a:prstClr val="white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prstClr val="white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400" dirty="0" smtClean="0">
                <a:solidFill>
                  <a:prstClr val="white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Первый  (старый) детский сад №19 – начало трудовой биографии.</a:t>
            </a:r>
            <a:r>
              <a:rPr lang="ru-RU" sz="2400" dirty="0">
                <a:solidFill>
                  <a:prstClr val="white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400" dirty="0">
                <a:solidFill>
                  <a:prstClr val="white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6" name="Содержимое 5" descr="фото старый сад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916832"/>
            <a:ext cx="756084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:\Photoshop\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728192"/>
          </a:xfrm>
        </p:spPr>
        <p:txBody>
          <a:bodyPr/>
          <a:lstStyle/>
          <a:p>
            <a:r>
              <a:rPr lang="ru-RU" dirty="0"/>
              <a:t>	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Сегодня вспомним детство, друзей своих, подружек,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вкус той манной каши, и тот же тихий час.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Наверное, сегодня, спустя лет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50,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Ты лёг бы с удовольствием в ту детскую кровать.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Содержимое 6" descr="первые дети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39552" y="2060848"/>
            <a:ext cx="7848872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20111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Photoshop\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84176"/>
          </a:xfrm>
        </p:spPr>
        <p:txBody>
          <a:bodyPr/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Ну что ж, откроем список наш,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с первой мы начнем страницы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Первооткрывателями, детский сад,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Сегодня можешь ты гордиться!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830933" y="1700808"/>
            <a:ext cx="7626149" cy="4968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Заведующие детского сада №19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г. Кинешма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772816"/>
            <a:ext cx="7922347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28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 lvl="0" algn="ctr">
              <a:spcBef>
                <a:spcPct val="20000"/>
              </a:spcBef>
            </a:pPr>
            <a:r>
              <a:rPr lang="ru-RU" sz="4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</a:rPr>
              <a:t>До 1972 года </a:t>
            </a:r>
          </a:p>
          <a:p>
            <a:pPr lvl="0" algn="ctr">
              <a:spcBef>
                <a:spcPct val="20000"/>
              </a:spcBef>
            </a:pPr>
            <a:r>
              <a:rPr lang="ru-RU" sz="4000" b="1" dirty="0" smtClean="0">
                <a:solidFill>
                  <a:schemeClr val="bg1"/>
                </a:solidFill>
              </a:rPr>
              <a:t> </a:t>
            </a:r>
            <a:r>
              <a:rPr lang="ru-RU" sz="4000" dirty="0" smtClean="0">
                <a:solidFill>
                  <a:schemeClr val="bg1"/>
                </a:solidFill>
              </a:rPr>
              <a:t>Широкова </a:t>
            </a:r>
            <a:r>
              <a:rPr lang="ru-RU" sz="4000" dirty="0" err="1" smtClean="0">
                <a:solidFill>
                  <a:schemeClr val="bg1"/>
                </a:solidFill>
              </a:rPr>
              <a:t>Ида</a:t>
            </a:r>
            <a:r>
              <a:rPr lang="ru-RU" sz="4000" dirty="0" smtClean="0">
                <a:solidFill>
                  <a:schemeClr val="bg1"/>
                </a:solidFill>
              </a:rPr>
              <a:t> Дмитриевна</a:t>
            </a:r>
            <a:r>
              <a:rPr lang="ru-RU" sz="4000" b="1" dirty="0" smtClean="0"/>
              <a:t>.</a:t>
            </a:r>
            <a:r>
              <a:rPr lang="ru-RU" sz="4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т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2138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4722"/>
          </a:xfrm>
        </p:spPr>
        <p:txBody>
          <a:bodyPr/>
          <a:lstStyle/>
          <a:p>
            <a:pPr algn="l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1972 – 1995 г.г.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Соколова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Людмила Ивановна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1995 – 2021 г. г.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Махова Галина Викторовна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724128" y="2060848"/>
            <a:ext cx="2592287" cy="431459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83568" y="836711"/>
            <a:ext cx="2506361" cy="420561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 rot="10800000">
            <a:off x="376024" y="434251"/>
            <a:ext cx="8229600" cy="45719"/>
          </a:xfrm>
        </p:spPr>
        <p:txBody>
          <a:bodyPr/>
          <a:lstStyle/>
          <a:p>
            <a:r>
              <a:rPr lang="ru-RU" b="1" dirty="0" smtClean="0"/>
              <a:t>   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149034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Детский сад уютный дом – игры и веселье,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Но пришла пора съезжать, ждет нас новоселье: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дом уютный, добрый дом, только шире, выше…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 переезду дан звонок – колокольчик слышен.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15 апреля1985 года под руководством заведующей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Соколовой Людмилы Ивановны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новый детский сад открыл свои двери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331641" y="2780928"/>
            <a:ext cx="6048672" cy="37791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8326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30626"/>
          </a:xfrm>
        </p:spPr>
        <p:txBody>
          <a:bodyPr/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Воспитатели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главные люди в саду, 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Их добрейшие руки привыкли к труду, 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Все отдали они дорогим малышам, 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 за каждую кроху болеет душа. 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Проработали много они или мало, 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Все они молодцы, многодетные мамы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68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oldNight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4092</TotalTime>
  <Words>360</Words>
  <Application>Microsoft Office PowerPoint</Application>
  <PresentationFormat>Экран (4:3)</PresentationFormat>
  <Paragraphs>63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GoldNight</vt:lpstr>
      <vt:lpstr>Как это было…</vt:lpstr>
      <vt:lpstr>Слайд 2</vt:lpstr>
      <vt:lpstr> Первый  (старый) детский сад №19 – начало трудовой биографии. </vt:lpstr>
      <vt:lpstr> Сегодня вспомним детство, друзей своих, подружек,   И вкус той манной каши, и тот же тихий час.   Наверное, сегодня, спустя лет 50,   Ты лёг бы с удовольствием в ту детскую кровать. </vt:lpstr>
      <vt:lpstr>Ну что ж, откроем список наш,  и с первой мы начнем страницы  Первооткрывателями, детский сад, Сегодня можешь ты гордиться!</vt:lpstr>
      <vt:lpstr>           Заведующие детского сада №19  г. Кинешма</vt:lpstr>
      <vt:lpstr>                                          1972 – 1995 г.г.                                       Соколова                                                     Людмила Ивановна           1995 – 2021 г. г.           Махова Галина Викторовна</vt:lpstr>
      <vt:lpstr>   Детский сад уютный дом – игры и веселье,  Но пришла пора съезжать, ждет нас новоселье:  В дом уютный, добрый дом, только шире, выше…   К переезду дан звонок – колокольчик слышен. 15 апреля1985 года под руководством заведующей Соколовой Людмилы Ивановны новый детский сад открыл свои двери </vt:lpstr>
      <vt:lpstr>   Воспитатели, главные люди в саду,   Их добрейшие руки привыкли к труду,   Все отдали они дорогим малышам,   И за каждую кроху болеет душа.   Проработали много они или мало,   Все они молодцы, многодетные мамы.    </vt:lpstr>
      <vt:lpstr>Слайд 10</vt:lpstr>
      <vt:lpstr> Первый старший воспитатель Голубкова Ирина Алексеевна   до 1995 года </vt:lpstr>
      <vt:lpstr>      Старшие воспитатели детского сада №19                             Волкова Светлана Борисовна –     1995г – 2000г    Мосина Елена Евгеньевна – 2000г – 2009г  Толокнова Юлия Геннадьевна   2009г – по настоящее время </vt:lpstr>
      <vt:lpstr>Музыкальные руководители</vt:lpstr>
      <vt:lpstr>Инструктор по физической культуре</vt:lpstr>
      <vt:lpstr>  </vt:lpstr>
      <vt:lpstr>  Наши ветераны! </vt:lpstr>
      <vt:lpstr>  Наши ветераны! </vt:lpstr>
      <vt:lpstr>  Наши ветераны! </vt:lpstr>
      <vt:lpstr>  Наши ветераны! </vt:lpstr>
      <vt:lpstr>  Золотая середина! </vt:lpstr>
      <vt:lpstr>  Золотая середина! </vt:lpstr>
      <vt:lpstr>  Золотая середина! </vt:lpstr>
      <vt:lpstr>  Молодые педагоги! </vt:lpstr>
      <vt:lpstr>  Молодые педагоги! </vt:lpstr>
      <vt:lpstr>       Бывает все: и взлеты и паденья Нам дети расслабляться не дают. Но вовсе не бывает сожаленья, Что в стенах ДОУ время зря идет! </vt:lpstr>
      <vt:lpstr>Слайд 26</vt:lpstr>
      <vt:lpstr>Слайд 27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Юлия</dc:creator>
  <cp:lastModifiedBy>Lenovo</cp:lastModifiedBy>
  <cp:revision>85</cp:revision>
  <dcterms:created xsi:type="dcterms:W3CDTF">2013-01-20T14:41:16Z</dcterms:created>
  <dcterms:modified xsi:type="dcterms:W3CDTF">2023-07-12T07:32:54Z</dcterms:modified>
</cp:coreProperties>
</file>